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2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5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9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0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2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54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42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17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8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EE9E9-3835-4333-AA96-90D01753A400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CB37E-20E1-4117-AF05-2BBD636609F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8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205647" y="128155"/>
            <a:ext cx="9706303" cy="6497047"/>
            <a:chOff x="1205647" y="128155"/>
            <a:chExt cx="9706303" cy="6497047"/>
          </a:xfrm>
        </p:grpSpPr>
        <p:pic>
          <p:nvPicPr>
            <p:cNvPr id="8" name="Imagem 7"/>
            <p:cNvPicPr>
              <a:picLocks noChangeAspect="1"/>
            </p:cNvPicPr>
            <p:nvPr/>
          </p:nvPicPr>
          <p:blipFill rotWithShape="1">
            <a:blip r:embed="rId2"/>
            <a:srcRect t="13879" r="36150" b="69109"/>
            <a:stretch/>
          </p:blipFill>
          <p:spPr>
            <a:xfrm>
              <a:off x="4269412" y="780792"/>
              <a:ext cx="1445173" cy="288775"/>
            </a:xfrm>
            <a:prstGeom prst="rect">
              <a:avLst/>
            </a:prstGeom>
          </p:spPr>
        </p:pic>
        <p:sp>
          <p:nvSpPr>
            <p:cNvPr id="9" name="Retângulo 8"/>
            <p:cNvSpPr/>
            <p:nvPr/>
          </p:nvSpPr>
          <p:spPr>
            <a:xfrm>
              <a:off x="1205647" y="617621"/>
              <a:ext cx="4666593" cy="59908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ipse 9"/>
            <p:cNvSpPr/>
            <p:nvPr/>
          </p:nvSpPr>
          <p:spPr>
            <a:xfrm>
              <a:off x="3404936" y="801553"/>
              <a:ext cx="268014" cy="2680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Conector reto 13"/>
            <p:cNvCxnSpPr/>
            <p:nvPr/>
          </p:nvCxnSpPr>
          <p:spPr>
            <a:xfrm>
              <a:off x="1481543" y="1547787"/>
              <a:ext cx="41148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aixaDeTexto 14"/>
            <p:cNvSpPr txBox="1"/>
            <p:nvPr/>
          </p:nvSpPr>
          <p:spPr>
            <a:xfrm>
              <a:off x="1427787" y="1090328"/>
              <a:ext cx="19530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COUNTER SAMPLE</a:t>
              </a:r>
              <a:endParaRPr lang="en-US" b="1" dirty="0"/>
            </a:p>
          </p:txBody>
        </p:sp>
        <p:cxnSp>
          <p:nvCxnSpPr>
            <p:cNvPr id="17" name="Conector reto 16"/>
            <p:cNvCxnSpPr/>
            <p:nvPr/>
          </p:nvCxnSpPr>
          <p:spPr>
            <a:xfrm>
              <a:off x="1481543" y="1989957"/>
              <a:ext cx="267276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upo 22"/>
            <p:cNvGrpSpPr/>
            <p:nvPr/>
          </p:nvGrpSpPr>
          <p:grpSpPr>
            <a:xfrm>
              <a:off x="4445364" y="1826311"/>
              <a:ext cx="1161581" cy="821279"/>
              <a:chOff x="3478923" y="1594210"/>
              <a:chExt cx="1161581" cy="821279"/>
            </a:xfrm>
          </p:grpSpPr>
          <p:sp>
            <p:nvSpPr>
              <p:cNvPr id="19" name="Retângulo 18"/>
              <p:cNvSpPr/>
              <p:nvPr/>
            </p:nvSpPr>
            <p:spPr>
              <a:xfrm>
                <a:off x="3478923" y="1634359"/>
                <a:ext cx="289034" cy="28903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tângulo 19"/>
              <p:cNvSpPr/>
              <p:nvPr/>
            </p:nvSpPr>
            <p:spPr>
              <a:xfrm>
                <a:off x="3478923" y="2086306"/>
                <a:ext cx="289034" cy="28903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CaixaDeTexto 20"/>
              <p:cNvSpPr txBox="1"/>
              <p:nvPr/>
            </p:nvSpPr>
            <p:spPr>
              <a:xfrm>
                <a:off x="3767957" y="1594210"/>
                <a:ext cx="8725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/>
                  <a:t>VISUAL</a:t>
                </a:r>
                <a:endParaRPr lang="en-US" b="1" dirty="0"/>
              </a:p>
            </p:txBody>
          </p:sp>
          <p:sp>
            <p:nvSpPr>
              <p:cNvPr id="22" name="CaixaDeTexto 21"/>
              <p:cNvSpPr txBox="1"/>
              <p:nvPr/>
            </p:nvSpPr>
            <p:spPr>
              <a:xfrm>
                <a:off x="3905742" y="2046157"/>
                <a:ext cx="4651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/>
                  <a:t>FIT</a:t>
                </a:r>
                <a:endParaRPr lang="en-US" b="1" dirty="0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1398708" y="1747701"/>
              <a:ext cx="4344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TO:</a:t>
              </a:r>
              <a:endParaRPr lang="en-US" sz="1400" dirty="0"/>
            </a:p>
          </p:txBody>
        </p:sp>
        <p:cxnSp>
          <p:nvCxnSpPr>
            <p:cNvPr id="26" name="Conector reto 25"/>
            <p:cNvCxnSpPr/>
            <p:nvPr/>
          </p:nvCxnSpPr>
          <p:spPr>
            <a:xfrm flipV="1">
              <a:off x="1481543" y="2316946"/>
              <a:ext cx="2672764" cy="146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CaixaDeTexto 26"/>
            <p:cNvSpPr txBox="1"/>
            <p:nvPr/>
          </p:nvSpPr>
          <p:spPr>
            <a:xfrm>
              <a:off x="1398708" y="2076678"/>
              <a:ext cx="9220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SUPPLIER:</a:t>
              </a:r>
              <a:endParaRPr lang="en-US" sz="1400" dirty="0"/>
            </a:p>
          </p:txBody>
        </p:sp>
        <p:cxnSp>
          <p:nvCxnSpPr>
            <p:cNvPr id="30" name="Conector reto 29"/>
            <p:cNvCxnSpPr/>
            <p:nvPr/>
          </p:nvCxnSpPr>
          <p:spPr>
            <a:xfrm flipV="1">
              <a:off x="1481543" y="2648884"/>
              <a:ext cx="2672764" cy="146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CaixaDeTexto 30"/>
            <p:cNvSpPr txBox="1"/>
            <p:nvPr/>
          </p:nvSpPr>
          <p:spPr>
            <a:xfrm>
              <a:off x="1404363" y="2399426"/>
              <a:ext cx="50045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REF:</a:t>
              </a:r>
              <a:endParaRPr lang="en-US" sz="1400" dirty="0"/>
            </a:p>
          </p:txBody>
        </p:sp>
        <p:cxnSp>
          <p:nvCxnSpPr>
            <p:cNvPr id="32" name="Conector reto 31"/>
            <p:cNvCxnSpPr/>
            <p:nvPr/>
          </p:nvCxnSpPr>
          <p:spPr>
            <a:xfrm flipV="1">
              <a:off x="1481543" y="3027710"/>
              <a:ext cx="4233042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CaixaDeTexto 32"/>
            <p:cNvSpPr txBox="1"/>
            <p:nvPr/>
          </p:nvSpPr>
          <p:spPr>
            <a:xfrm>
              <a:off x="1404363" y="2776791"/>
              <a:ext cx="10064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/>
                <a:t>SECTOR:</a:t>
              </a:r>
              <a:endParaRPr lang="en-US" sz="1400" dirty="0"/>
            </a:p>
          </p:txBody>
        </p:sp>
        <p:sp>
          <p:nvSpPr>
            <p:cNvPr id="35" name="CaixaDeTexto 34"/>
            <p:cNvSpPr txBox="1"/>
            <p:nvPr/>
          </p:nvSpPr>
          <p:spPr>
            <a:xfrm>
              <a:off x="3559474" y="2777691"/>
              <a:ext cx="10064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/>
                <a:t>MANAGER:</a:t>
              </a:r>
              <a:endParaRPr lang="en-US" sz="1400" dirty="0"/>
            </a:p>
          </p:txBody>
        </p:sp>
        <p:cxnSp>
          <p:nvCxnSpPr>
            <p:cNvPr id="36" name="Conector reto 35"/>
            <p:cNvCxnSpPr/>
            <p:nvPr/>
          </p:nvCxnSpPr>
          <p:spPr>
            <a:xfrm flipV="1">
              <a:off x="1475888" y="3395173"/>
              <a:ext cx="4233042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ixaDeTexto 36"/>
            <p:cNvSpPr txBox="1"/>
            <p:nvPr/>
          </p:nvSpPr>
          <p:spPr>
            <a:xfrm>
              <a:off x="1398708" y="3144254"/>
              <a:ext cx="10064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/>
                <a:t>PO:</a:t>
              </a:r>
              <a:endParaRPr lang="en-US" sz="1400" dirty="0"/>
            </a:p>
          </p:txBody>
        </p:sp>
        <p:sp>
          <p:nvSpPr>
            <p:cNvPr id="38" name="CaixaDeTexto 37"/>
            <p:cNvSpPr txBox="1"/>
            <p:nvPr/>
          </p:nvSpPr>
          <p:spPr>
            <a:xfrm>
              <a:off x="3553819" y="3145154"/>
              <a:ext cx="10064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/>
                <a:t>ARTICLE:</a:t>
              </a:r>
              <a:endParaRPr lang="en-US" sz="1400" dirty="0"/>
            </a:p>
          </p:txBody>
        </p:sp>
        <p:cxnSp>
          <p:nvCxnSpPr>
            <p:cNvPr id="28" name="Conector reto 27"/>
            <p:cNvCxnSpPr/>
            <p:nvPr/>
          </p:nvCxnSpPr>
          <p:spPr>
            <a:xfrm flipV="1">
              <a:off x="1475888" y="3831324"/>
              <a:ext cx="4233042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ixaDeTexto 28"/>
            <p:cNvSpPr txBox="1"/>
            <p:nvPr/>
          </p:nvSpPr>
          <p:spPr>
            <a:xfrm>
              <a:off x="1398708" y="3580405"/>
              <a:ext cx="10064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/>
                <a:t>PRICE:</a:t>
              </a:r>
              <a:endParaRPr lang="en-US" sz="1400" dirty="0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3553818" y="3581305"/>
              <a:ext cx="15616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/>
                <a:t>DELIVERY DATE:</a:t>
              </a:r>
              <a:endParaRPr lang="en-US" sz="1400" dirty="0"/>
            </a:p>
          </p:txBody>
        </p:sp>
        <p:cxnSp>
          <p:nvCxnSpPr>
            <p:cNvPr id="39" name="Conector reto 38"/>
            <p:cNvCxnSpPr/>
            <p:nvPr/>
          </p:nvCxnSpPr>
          <p:spPr>
            <a:xfrm flipV="1">
              <a:off x="1475888" y="4268374"/>
              <a:ext cx="4233042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CaixaDeTexto 39"/>
            <p:cNvSpPr txBox="1"/>
            <p:nvPr/>
          </p:nvSpPr>
          <p:spPr>
            <a:xfrm>
              <a:off x="1398707" y="4017455"/>
              <a:ext cx="1398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/>
                <a:t>COMPOSITION:</a:t>
              </a:r>
              <a:endParaRPr lang="en-US" sz="1400" dirty="0"/>
            </a:p>
          </p:txBody>
        </p:sp>
        <p:sp>
          <p:nvSpPr>
            <p:cNvPr id="41" name="CaixaDeTexto 40"/>
            <p:cNvSpPr txBox="1"/>
            <p:nvPr/>
          </p:nvSpPr>
          <p:spPr>
            <a:xfrm>
              <a:off x="4445364" y="4017454"/>
              <a:ext cx="15616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 smtClean="0"/>
                <a:t>WEIGHT:</a:t>
              </a:r>
              <a:endParaRPr lang="en-US" sz="1400" dirty="0"/>
            </a:p>
          </p:txBody>
        </p:sp>
        <p:sp>
          <p:nvSpPr>
            <p:cNvPr id="43" name="Retângulo 42"/>
            <p:cNvSpPr/>
            <p:nvPr/>
          </p:nvSpPr>
          <p:spPr>
            <a:xfrm>
              <a:off x="1664766" y="4408604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tângulo 43"/>
            <p:cNvSpPr/>
            <p:nvPr/>
          </p:nvSpPr>
          <p:spPr>
            <a:xfrm>
              <a:off x="3870019" y="4410464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CaixaDeTexto 44"/>
            <p:cNvSpPr txBox="1"/>
            <p:nvPr/>
          </p:nvSpPr>
          <p:spPr>
            <a:xfrm>
              <a:off x="1701551" y="4911090"/>
              <a:ext cx="9657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SAMPLE</a:t>
              </a:r>
              <a:endParaRPr lang="en-US" b="1" dirty="0"/>
            </a:p>
          </p:txBody>
        </p:sp>
        <p:sp>
          <p:nvSpPr>
            <p:cNvPr id="46" name="CaixaDeTexto 45"/>
            <p:cNvSpPr txBox="1"/>
            <p:nvPr/>
          </p:nvSpPr>
          <p:spPr>
            <a:xfrm>
              <a:off x="1995841" y="4358064"/>
              <a:ext cx="16441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DEVELOPMENT</a:t>
              </a:r>
              <a:endParaRPr lang="en-US" b="1" dirty="0"/>
            </a:p>
          </p:txBody>
        </p:sp>
        <p:sp>
          <p:nvSpPr>
            <p:cNvPr id="47" name="CaixaDeTexto 46"/>
            <p:cNvSpPr txBox="1"/>
            <p:nvPr/>
          </p:nvSpPr>
          <p:spPr>
            <a:xfrm>
              <a:off x="4201094" y="4338959"/>
              <a:ext cx="12112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APPROVAL</a:t>
              </a:r>
              <a:endParaRPr lang="en-US" b="1" dirty="0"/>
            </a:p>
          </p:txBody>
        </p:sp>
        <p:sp>
          <p:nvSpPr>
            <p:cNvPr id="48" name="Retângulo 47"/>
            <p:cNvSpPr/>
            <p:nvPr/>
          </p:nvSpPr>
          <p:spPr>
            <a:xfrm>
              <a:off x="1437876" y="4947419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2971358" y="4904668"/>
              <a:ext cx="12125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PPSAMPLE</a:t>
              </a:r>
              <a:endParaRPr lang="en-US" b="1" dirty="0"/>
            </a:p>
          </p:txBody>
        </p:sp>
        <p:sp>
          <p:nvSpPr>
            <p:cNvPr id="50" name="Retângulo 49"/>
            <p:cNvSpPr/>
            <p:nvPr/>
          </p:nvSpPr>
          <p:spPr>
            <a:xfrm>
              <a:off x="4166628" y="4942957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CaixaDeTexto 50"/>
            <p:cNvSpPr txBox="1"/>
            <p:nvPr/>
          </p:nvSpPr>
          <p:spPr>
            <a:xfrm>
              <a:off x="4468775" y="4918715"/>
              <a:ext cx="1204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SHIPMENT</a:t>
              </a:r>
              <a:endParaRPr lang="en-US" b="1" dirty="0"/>
            </a:p>
          </p:txBody>
        </p:sp>
        <p:sp>
          <p:nvSpPr>
            <p:cNvPr id="52" name="Retângulo 51"/>
            <p:cNvSpPr/>
            <p:nvPr/>
          </p:nvSpPr>
          <p:spPr>
            <a:xfrm>
              <a:off x="2666559" y="4947511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upo 3"/>
            <p:cNvGrpSpPr/>
            <p:nvPr/>
          </p:nvGrpSpPr>
          <p:grpSpPr>
            <a:xfrm>
              <a:off x="1833186" y="5406503"/>
              <a:ext cx="782114" cy="457962"/>
              <a:chOff x="1451308" y="5339850"/>
              <a:chExt cx="782114" cy="457962"/>
            </a:xfrm>
          </p:grpSpPr>
          <p:sp>
            <p:nvSpPr>
              <p:cNvPr id="54" name="Retângulo de cantos arredondados 53"/>
              <p:cNvSpPr/>
              <p:nvPr/>
            </p:nvSpPr>
            <p:spPr>
              <a:xfrm>
                <a:off x="1451308" y="5352318"/>
                <a:ext cx="782114" cy="163177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800" dirty="0" smtClean="0">
                    <a:solidFill>
                      <a:schemeClr val="tx1"/>
                    </a:solidFill>
                  </a:rPr>
                  <a:t>1ST SAMPLE</a:t>
                </a:r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Retângulo de cantos arredondados 2"/>
              <p:cNvSpPr/>
              <p:nvPr/>
            </p:nvSpPr>
            <p:spPr>
              <a:xfrm>
                <a:off x="1451308" y="5339850"/>
                <a:ext cx="782114" cy="45796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upo 57"/>
            <p:cNvGrpSpPr/>
            <p:nvPr/>
          </p:nvGrpSpPr>
          <p:grpSpPr>
            <a:xfrm>
              <a:off x="3081310" y="5415513"/>
              <a:ext cx="782114" cy="457962"/>
              <a:chOff x="1451308" y="5339850"/>
              <a:chExt cx="782114" cy="457962"/>
            </a:xfrm>
          </p:grpSpPr>
          <p:sp>
            <p:nvSpPr>
              <p:cNvPr id="59" name="Retângulo de cantos arredondados 58"/>
              <p:cNvSpPr/>
              <p:nvPr/>
            </p:nvSpPr>
            <p:spPr>
              <a:xfrm>
                <a:off x="1451308" y="5352318"/>
                <a:ext cx="782114" cy="163177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800" dirty="0" smtClean="0">
                    <a:solidFill>
                      <a:schemeClr val="tx1"/>
                    </a:solidFill>
                  </a:rPr>
                  <a:t>2ND SAMPLE</a:t>
                </a:r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Retângulo de cantos arredondados 59"/>
              <p:cNvSpPr/>
              <p:nvPr/>
            </p:nvSpPr>
            <p:spPr>
              <a:xfrm>
                <a:off x="1451308" y="5339850"/>
                <a:ext cx="782114" cy="45796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o 60"/>
            <p:cNvGrpSpPr/>
            <p:nvPr/>
          </p:nvGrpSpPr>
          <p:grpSpPr>
            <a:xfrm>
              <a:off x="4415684" y="5411594"/>
              <a:ext cx="782114" cy="457962"/>
              <a:chOff x="1451308" y="5339850"/>
              <a:chExt cx="782114" cy="457962"/>
            </a:xfrm>
          </p:grpSpPr>
          <p:sp>
            <p:nvSpPr>
              <p:cNvPr id="62" name="Retângulo de cantos arredondados 61"/>
              <p:cNvSpPr/>
              <p:nvPr/>
            </p:nvSpPr>
            <p:spPr>
              <a:xfrm>
                <a:off x="1451308" y="5352318"/>
                <a:ext cx="782114" cy="163177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800" dirty="0" smtClean="0">
                    <a:solidFill>
                      <a:schemeClr val="tx1"/>
                    </a:solidFill>
                  </a:rPr>
                  <a:t>3TH SAMPLE</a:t>
                </a:r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Retângulo de cantos arredondados 62"/>
              <p:cNvSpPr/>
              <p:nvPr/>
            </p:nvSpPr>
            <p:spPr>
              <a:xfrm>
                <a:off x="1451308" y="5339850"/>
                <a:ext cx="782114" cy="45796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CaixaDeTexto 4"/>
            <p:cNvSpPr txBox="1"/>
            <p:nvPr/>
          </p:nvSpPr>
          <p:spPr>
            <a:xfrm>
              <a:off x="1475888" y="6050179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__/__/__</a:t>
              </a:r>
              <a:endParaRPr lang="en-US" dirty="0"/>
            </a:p>
          </p:txBody>
        </p:sp>
        <p:sp>
          <p:nvSpPr>
            <p:cNvPr id="67" name="CaixaDeTexto 66"/>
            <p:cNvSpPr txBox="1"/>
            <p:nvPr/>
          </p:nvSpPr>
          <p:spPr>
            <a:xfrm>
              <a:off x="4497377" y="6048093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__/__/__</a:t>
              </a:r>
              <a:endParaRPr lang="en-US" dirty="0"/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1492557" y="6370303"/>
              <a:ext cx="96693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 smtClean="0"/>
                <a:t>SUPPLIER SENT ON</a:t>
              </a:r>
              <a:endParaRPr lang="en-US" sz="800" dirty="0"/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4720930" y="6377271"/>
              <a:ext cx="54213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 smtClean="0"/>
                <a:t>ARRIVAL</a:t>
              </a:r>
              <a:endParaRPr lang="en-US" sz="800" dirty="0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6245357" y="617620"/>
              <a:ext cx="4666593" cy="59908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Elipse 11"/>
            <p:cNvSpPr/>
            <p:nvPr/>
          </p:nvSpPr>
          <p:spPr>
            <a:xfrm>
              <a:off x="8444646" y="801553"/>
              <a:ext cx="268014" cy="2680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Imagem 15"/>
            <p:cNvPicPr>
              <a:picLocks noChangeAspect="1"/>
            </p:cNvPicPr>
            <p:nvPr/>
          </p:nvPicPr>
          <p:blipFill rotWithShape="1">
            <a:blip r:embed="rId2"/>
            <a:srcRect t="13879" r="36150" b="69109"/>
            <a:stretch/>
          </p:blipFill>
          <p:spPr>
            <a:xfrm>
              <a:off x="9293357" y="775538"/>
              <a:ext cx="1445173" cy="288775"/>
            </a:xfrm>
            <a:prstGeom prst="rect">
              <a:avLst/>
            </a:prstGeom>
          </p:spPr>
        </p:pic>
        <p:sp>
          <p:nvSpPr>
            <p:cNvPr id="69" name="CaixaDeTexto 68"/>
            <p:cNvSpPr txBox="1"/>
            <p:nvPr/>
          </p:nvSpPr>
          <p:spPr>
            <a:xfrm>
              <a:off x="6635060" y="1416492"/>
              <a:ext cx="1747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FABRIC QUALITY</a:t>
              </a:r>
              <a:endParaRPr lang="en-US" b="1" dirty="0"/>
            </a:p>
          </p:txBody>
        </p:sp>
        <p:sp>
          <p:nvSpPr>
            <p:cNvPr id="70" name="Retângulo 69"/>
            <p:cNvSpPr/>
            <p:nvPr/>
          </p:nvSpPr>
          <p:spPr>
            <a:xfrm>
              <a:off x="9871426" y="1428352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CaixaDeTexto 72"/>
            <p:cNvSpPr txBox="1"/>
            <p:nvPr/>
          </p:nvSpPr>
          <p:spPr>
            <a:xfrm>
              <a:off x="6635060" y="1908926"/>
              <a:ext cx="1566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FABRIC COLOR</a:t>
              </a:r>
              <a:endParaRPr lang="en-US" b="1" dirty="0"/>
            </a:p>
          </p:txBody>
        </p:sp>
        <p:sp>
          <p:nvSpPr>
            <p:cNvPr id="74" name="Retângulo 73"/>
            <p:cNvSpPr/>
            <p:nvPr/>
          </p:nvSpPr>
          <p:spPr>
            <a:xfrm>
              <a:off x="9871426" y="1920786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CaixaDeTexto 74"/>
            <p:cNvSpPr txBox="1"/>
            <p:nvPr/>
          </p:nvSpPr>
          <p:spPr>
            <a:xfrm>
              <a:off x="6633132" y="2407459"/>
              <a:ext cx="16884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TRIMS QUALITY</a:t>
              </a:r>
              <a:endParaRPr lang="en-US" b="1" dirty="0"/>
            </a:p>
          </p:txBody>
        </p:sp>
        <p:sp>
          <p:nvSpPr>
            <p:cNvPr id="76" name="Retângulo 75"/>
            <p:cNvSpPr/>
            <p:nvPr/>
          </p:nvSpPr>
          <p:spPr>
            <a:xfrm>
              <a:off x="9869498" y="2419319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CaixaDeTexto 78"/>
            <p:cNvSpPr txBox="1"/>
            <p:nvPr/>
          </p:nvSpPr>
          <p:spPr>
            <a:xfrm>
              <a:off x="6418832" y="3206331"/>
              <a:ext cx="22271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000" b="1" u="sng" dirty="0" smtClean="0"/>
                <a:t>FITTING APPROVAL</a:t>
              </a:r>
              <a:endParaRPr lang="en-US" sz="2000" b="1" u="sng" dirty="0"/>
            </a:p>
          </p:txBody>
        </p:sp>
        <p:sp>
          <p:nvSpPr>
            <p:cNvPr id="80" name="Retângulo 79"/>
            <p:cNvSpPr/>
            <p:nvPr/>
          </p:nvSpPr>
          <p:spPr>
            <a:xfrm>
              <a:off x="6713093" y="3807127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CaixaDeTexto 80"/>
            <p:cNvSpPr txBox="1"/>
            <p:nvPr/>
          </p:nvSpPr>
          <p:spPr>
            <a:xfrm>
              <a:off x="7077165" y="3755536"/>
              <a:ext cx="1244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/>
                <a:t>A</a:t>
              </a:r>
              <a:r>
                <a:rPr lang="pt-BR" b="1" dirty="0" smtClean="0"/>
                <a:t>PPROVED</a:t>
              </a:r>
              <a:endParaRPr lang="en-US" b="1" dirty="0"/>
            </a:p>
          </p:txBody>
        </p:sp>
        <p:sp>
          <p:nvSpPr>
            <p:cNvPr id="82" name="Retângulo 81"/>
            <p:cNvSpPr/>
            <p:nvPr/>
          </p:nvSpPr>
          <p:spPr>
            <a:xfrm>
              <a:off x="6713093" y="4281947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CaixaDeTexto 82"/>
            <p:cNvSpPr txBox="1"/>
            <p:nvPr/>
          </p:nvSpPr>
          <p:spPr>
            <a:xfrm>
              <a:off x="7077165" y="4230356"/>
              <a:ext cx="29162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APPROVED W/ RESTRICTION</a:t>
              </a:r>
              <a:endParaRPr lang="en-US" b="1" dirty="0"/>
            </a:p>
          </p:txBody>
        </p:sp>
        <p:sp>
          <p:nvSpPr>
            <p:cNvPr id="84" name="Retângulo 83"/>
            <p:cNvSpPr/>
            <p:nvPr/>
          </p:nvSpPr>
          <p:spPr>
            <a:xfrm>
              <a:off x="6713093" y="4733894"/>
              <a:ext cx="289034" cy="2890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CaixaDeTexto 84"/>
            <p:cNvSpPr txBox="1"/>
            <p:nvPr/>
          </p:nvSpPr>
          <p:spPr>
            <a:xfrm>
              <a:off x="7077165" y="4682303"/>
              <a:ext cx="1013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TO WAIT</a:t>
              </a:r>
              <a:endParaRPr lang="en-US" b="1" dirty="0"/>
            </a:p>
          </p:txBody>
        </p:sp>
        <p:cxnSp>
          <p:nvCxnSpPr>
            <p:cNvPr id="86" name="Conector reto 85"/>
            <p:cNvCxnSpPr/>
            <p:nvPr/>
          </p:nvCxnSpPr>
          <p:spPr>
            <a:xfrm flipV="1">
              <a:off x="6499779" y="5273618"/>
              <a:ext cx="4233042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ector reto 86"/>
            <p:cNvCxnSpPr/>
            <p:nvPr/>
          </p:nvCxnSpPr>
          <p:spPr>
            <a:xfrm flipV="1">
              <a:off x="6499779" y="5601311"/>
              <a:ext cx="4233042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to 87"/>
            <p:cNvCxnSpPr/>
            <p:nvPr/>
          </p:nvCxnSpPr>
          <p:spPr>
            <a:xfrm flipV="1">
              <a:off x="6499779" y="5929570"/>
              <a:ext cx="4233042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aixaDeTexto 88"/>
            <p:cNvSpPr txBox="1"/>
            <p:nvPr/>
          </p:nvSpPr>
          <p:spPr>
            <a:xfrm>
              <a:off x="6320650" y="6092611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__/__/__</a:t>
              </a:r>
              <a:endParaRPr lang="en-US" dirty="0"/>
            </a:p>
          </p:txBody>
        </p:sp>
        <p:sp>
          <p:nvSpPr>
            <p:cNvPr id="90" name="CaixaDeTexto 89"/>
            <p:cNvSpPr txBox="1"/>
            <p:nvPr/>
          </p:nvSpPr>
          <p:spPr>
            <a:xfrm>
              <a:off x="6596247" y="6409758"/>
              <a:ext cx="40588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 smtClean="0"/>
                <a:t>DATE</a:t>
              </a:r>
              <a:endParaRPr lang="en-US" sz="800" dirty="0"/>
            </a:p>
          </p:txBody>
        </p:sp>
        <p:cxnSp>
          <p:nvCxnSpPr>
            <p:cNvPr id="91" name="Conector reto 90"/>
            <p:cNvCxnSpPr/>
            <p:nvPr/>
          </p:nvCxnSpPr>
          <p:spPr>
            <a:xfrm flipV="1">
              <a:off x="7837029" y="6380056"/>
              <a:ext cx="2895792" cy="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CaixaDeTexto 91"/>
            <p:cNvSpPr txBox="1"/>
            <p:nvPr/>
          </p:nvSpPr>
          <p:spPr>
            <a:xfrm>
              <a:off x="8712660" y="6406479"/>
              <a:ext cx="141737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 smtClean="0"/>
                <a:t>MERCHANDISING SIGNATURE</a:t>
              </a:r>
              <a:endParaRPr lang="en-US" sz="800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3081310" y="128155"/>
              <a:ext cx="826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FRONT</a:t>
              </a:r>
              <a:endParaRPr lang="en-US" dirty="0"/>
            </a:p>
          </p:txBody>
        </p:sp>
        <p:sp>
          <p:nvSpPr>
            <p:cNvPr id="93" name="CaixaDeTexto 92"/>
            <p:cNvSpPr txBox="1"/>
            <p:nvPr/>
          </p:nvSpPr>
          <p:spPr>
            <a:xfrm>
              <a:off x="8275052" y="152059"/>
              <a:ext cx="6824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BACK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972339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65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Emilia Gomes Drivas</dc:creator>
  <cp:lastModifiedBy>Emilia Gomes Drivas</cp:lastModifiedBy>
  <cp:revision>9</cp:revision>
  <dcterms:created xsi:type="dcterms:W3CDTF">2018-08-29T17:35:16Z</dcterms:created>
  <dcterms:modified xsi:type="dcterms:W3CDTF">2018-08-31T17:11:05Z</dcterms:modified>
</cp:coreProperties>
</file>